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8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50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DD1AC-4956-465C-AFBD-0DC41DFE0AB8}" v="6" dt="2022-01-14T01:51:52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Chickowski" userId="584a0b9df5274f46" providerId="LiveId" clId="{394DD1AC-4956-465C-AFBD-0DC41DFE0AB8}"/>
    <pc:docChg chg="custSel addSld delSld modSld sldOrd">
      <pc:chgData name="Corey Chickowski" userId="584a0b9df5274f46" providerId="LiveId" clId="{394DD1AC-4956-465C-AFBD-0DC41DFE0AB8}" dt="2022-01-14T01:52:01.778" v="1350" actId="1076"/>
      <pc:docMkLst>
        <pc:docMk/>
      </pc:docMkLst>
      <pc:sldChg chg="delSp modSp mod">
        <pc:chgData name="Corey Chickowski" userId="584a0b9df5274f46" providerId="LiveId" clId="{394DD1AC-4956-465C-AFBD-0DC41DFE0AB8}" dt="2022-01-14T00:06:54.507" v="70" actId="20577"/>
        <pc:sldMkLst>
          <pc:docMk/>
          <pc:sldMk cId="0" sldId="257"/>
        </pc:sldMkLst>
        <pc:spChg chg="mod">
          <ac:chgData name="Corey Chickowski" userId="584a0b9df5274f46" providerId="LiveId" clId="{394DD1AC-4956-465C-AFBD-0DC41DFE0AB8}" dt="2022-01-14T00:06:54.507" v="70" actId="20577"/>
          <ac:spMkLst>
            <pc:docMk/>
            <pc:sldMk cId="0" sldId="257"/>
            <ac:spMk id="234" creationId="{00000000-0000-0000-0000-000000000000}"/>
          </ac:spMkLst>
        </pc:spChg>
        <pc:spChg chg="mod">
          <ac:chgData name="Corey Chickowski" userId="584a0b9df5274f46" providerId="LiveId" clId="{394DD1AC-4956-465C-AFBD-0DC41DFE0AB8}" dt="2022-01-14T00:06:31.470" v="65" actId="207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Corey Chickowski" userId="584a0b9df5274f46" providerId="LiveId" clId="{394DD1AC-4956-465C-AFBD-0DC41DFE0AB8}" dt="2022-01-14T00:06:26.906" v="64" actId="207"/>
          <ac:spMkLst>
            <pc:docMk/>
            <pc:sldMk cId="0" sldId="257"/>
            <ac:spMk id="236" creationId="{00000000-0000-0000-0000-000000000000}"/>
          </ac:spMkLst>
        </pc:spChg>
        <pc:spChg chg="del mod">
          <ac:chgData name="Corey Chickowski" userId="584a0b9df5274f46" providerId="LiveId" clId="{394DD1AC-4956-465C-AFBD-0DC41DFE0AB8}" dt="2022-01-14T00:06:43.850" v="68" actId="478"/>
          <ac:spMkLst>
            <pc:docMk/>
            <pc:sldMk cId="0" sldId="257"/>
            <ac:spMk id="237" creationId="{00000000-0000-0000-0000-000000000000}"/>
          </ac:spMkLst>
        </pc:spChg>
        <pc:spChg chg="del mod">
          <ac:chgData name="Corey Chickowski" userId="584a0b9df5274f46" providerId="LiveId" clId="{394DD1AC-4956-465C-AFBD-0DC41DFE0AB8}" dt="2022-01-14T00:04:48.643" v="58" actId="478"/>
          <ac:spMkLst>
            <pc:docMk/>
            <pc:sldMk cId="0" sldId="257"/>
            <ac:spMk id="238" creationId="{00000000-0000-0000-0000-000000000000}"/>
          </ac:spMkLst>
        </pc:spChg>
      </pc:sldChg>
      <pc:sldChg chg="modSp mod">
        <pc:chgData name="Corey Chickowski" userId="584a0b9df5274f46" providerId="LiveId" clId="{394DD1AC-4956-465C-AFBD-0DC41DFE0AB8}" dt="2022-01-14T00:13:12.064" v="714" actId="20577"/>
        <pc:sldMkLst>
          <pc:docMk/>
          <pc:sldMk cId="0" sldId="258"/>
        </pc:sldMkLst>
        <pc:spChg chg="mod">
          <ac:chgData name="Corey Chickowski" userId="584a0b9df5274f46" providerId="LiveId" clId="{394DD1AC-4956-465C-AFBD-0DC41DFE0AB8}" dt="2022-01-14T00:13:12.064" v="714" actId="20577"/>
          <ac:spMkLst>
            <pc:docMk/>
            <pc:sldMk cId="0" sldId="258"/>
            <ac:spMk id="244" creationId="{00000000-0000-0000-0000-000000000000}"/>
          </ac:spMkLst>
        </pc:spChg>
      </pc:sldChg>
      <pc:sldChg chg="addSp delSp modSp mod">
        <pc:chgData name="Corey Chickowski" userId="584a0b9df5274f46" providerId="LiveId" clId="{394DD1AC-4956-465C-AFBD-0DC41DFE0AB8}" dt="2022-01-14T00:36:26.401" v="739" actId="1076"/>
        <pc:sldMkLst>
          <pc:docMk/>
          <pc:sldMk cId="0" sldId="259"/>
        </pc:sldMkLst>
        <pc:spChg chg="mod">
          <ac:chgData name="Corey Chickowski" userId="584a0b9df5274f46" providerId="LiveId" clId="{394DD1AC-4956-465C-AFBD-0DC41DFE0AB8}" dt="2022-01-14T00:36:26.401" v="739" actId="1076"/>
          <ac:spMkLst>
            <pc:docMk/>
            <pc:sldMk cId="0" sldId="259"/>
            <ac:spMk id="249" creationId="{00000000-0000-0000-0000-000000000000}"/>
          </ac:spMkLst>
        </pc:spChg>
        <pc:picChg chg="add mod">
          <ac:chgData name="Corey Chickowski" userId="584a0b9df5274f46" providerId="LiveId" clId="{394DD1AC-4956-465C-AFBD-0DC41DFE0AB8}" dt="2022-01-14T00:36:21.623" v="738" actId="14100"/>
          <ac:picMkLst>
            <pc:docMk/>
            <pc:sldMk cId="0" sldId="259"/>
            <ac:picMk id="3" creationId="{C6BE0FFC-6804-4055-9527-0F3DF17BEA22}"/>
          </ac:picMkLst>
        </pc:picChg>
        <pc:picChg chg="del">
          <ac:chgData name="Corey Chickowski" userId="584a0b9df5274f46" providerId="LiveId" clId="{394DD1AC-4956-465C-AFBD-0DC41DFE0AB8}" dt="2022-01-14T00:35:41.507" v="727" actId="478"/>
          <ac:picMkLst>
            <pc:docMk/>
            <pc:sldMk cId="0" sldId="259"/>
            <ac:picMk id="250" creationId="{00000000-0000-0000-0000-000000000000}"/>
          </ac:picMkLst>
        </pc:picChg>
      </pc:sldChg>
      <pc:sldChg chg="addSp delSp modSp mod">
        <pc:chgData name="Corey Chickowski" userId="584a0b9df5274f46" providerId="LiveId" clId="{394DD1AC-4956-465C-AFBD-0DC41DFE0AB8}" dt="2022-01-14T01:52:01.778" v="1350" actId="1076"/>
        <pc:sldMkLst>
          <pc:docMk/>
          <pc:sldMk cId="0" sldId="260"/>
        </pc:sldMkLst>
        <pc:spChg chg="add del mod">
          <ac:chgData name="Corey Chickowski" userId="584a0b9df5274f46" providerId="LiveId" clId="{394DD1AC-4956-465C-AFBD-0DC41DFE0AB8}" dt="2022-01-14T00:37:58.436" v="759" actId="478"/>
          <ac:spMkLst>
            <pc:docMk/>
            <pc:sldMk cId="0" sldId="260"/>
            <ac:spMk id="3" creationId="{C251B469-76CE-46B1-B727-D2EE55DAD818}"/>
          </ac:spMkLst>
        </pc:spChg>
        <pc:spChg chg="add del mod">
          <ac:chgData name="Corey Chickowski" userId="584a0b9df5274f46" providerId="LiveId" clId="{394DD1AC-4956-465C-AFBD-0DC41DFE0AB8}" dt="2022-01-14T00:38:28.316" v="770" actId="478"/>
          <ac:spMkLst>
            <pc:docMk/>
            <pc:sldMk cId="0" sldId="260"/>
            <ac:spMk id="8" creationId="{B2A935C4-74ED-41AC-BED3-00E5CDDBB9BC}"/>
          </ac:spMkLst>
        </pc:spChg>
        <pc:spChg chg="del mod">
          <ac:chgData name="Corey Chickowski" userId="584a0b9df5274f46" providerId="LiveId" clId="{394DD1AC-4956-465C-AFBD-0DC41DFE0AB8}" dt="2022-01-14T00:38:26.307" v="769" actId="478"/>
          <ac:spMkLst>
            <pc:docMk/>
            <pc:sldMk cId="0" sldId="260"/>
            <ac:spMk id="255" creationId="{00000000-0000-0000-0000-000000000000}"/>
          </ac:spMkLst>
        </pc:spChg>
        <pc:spChg chg="del">
          <ac:chgData name="Corey Chickowski" userId="584a0b9df5274f46" providerId="LiveId" clId="{394DD1AC-4956-465C-AFBD-0DC41DFE0AB8}" dt="2022-01-14T00:37:51.863" v="758" actId="478"/>
          <ac:spMkLst>
            <pc:docMk/>
            <pc:sldMk cId="0" sldId="260"/>
            <ac:spMk id="256" creationId="{00000000-0000-0000-0000-000000000000}"/>
          </ac:spMkLst>
        </pc:spChg>
        <pc:picChg chg="add del mod">
          <ac:chgData name="Corey Chickowski" userId="584a0b9df5274f46" providerId="LiveId" clId="{394DD1AC-4956-465C-AFBD-0DC41DFE0AB8}" dt="2022-01-14T00:38:12.405" v="764" actId="478"/>
          <ac:picMkLst>
            <pc:docMk/>
            <pc:sldMk cId="0" sldId="260"/>
            <ac:picMk id="5" creationId="{25A64E05-0A69-4ED3-9490-564EC78A659D}"/>
          </ac:picMkLst>
        </pc:picChg>
        <pc:picChg chg="add del mod">
          <ac:chgData name="Corey Chickowski" userId="584a0b9df5274f46" providerId="LiveId" clId="{394DD1AC-4956-465C-AFBD-0DC41DFE0AB8}" dt="2022-01-14T01:51:26.031" v="1345" actId="478"/>
          <ac:picMkLst>
            <pc:docMk/>
            <pc:sldMk cId="0" sldId="260"/>
            <ac:picMk id="6" creationId="{BD85566E-C920-4D7C-83EB-44BC796FDA60}"/>
          </ac:picMkLst>
        </pc:picChg>
        <pc:picChg chg="add mod">
          <ac:chgData name="Corey Chickowski" userId="584a0b9df5274f46" providerId="LiveId" clId="{394DD1AC-4956-465C-AFBD-0DC41DFE0AB8}" dt="2022-01-14T01:52:01.778" v="1350" actId="1076"/>
          <ac:picMkLst>
            <pc:docMk/>
            <pc:sldMk cId="0" sldId="260"/>
            <ac:picMk id="10" creationId="{0904E539-F39D-4FCA-8BFE-A865A68392C0}"/>
          </ac:picMkLst>
        </pc:picChg>
      </pc:sldChg>
      <pc:sldChg chg="addSp delSp modSp mod ord">
        <pc:chgData name="Corey Chickowski" userId="584a0b9df5274f46" providerId="LiveId" clId="{394DD1AC-4956-465C-AFBD-0DC41DFE0AB8}" dt="2022-01-14T00:42:31.556" v="819"/>
        <pc:sldMkLst>
          <pc:docMk/>
          <pc:sldMk cId="0" sldId="261"/>
        </pc:sldMkLst>
        <pc:spChg chg="mod">
          <ac:chgData name="Corey Chickowski" userId="584a0b9df5274f46" providerId="LiveId" clId="{394DD1AC-4956-465C-AFBD-0DC41DFE0AB8}" dt="2022-01-14T00:39:30.818" v="786" actId="1076"/>
          <ac:spMkLst>
            <pc:docMk/>
            <pc:sldMk cId="0" sldId="261"/>
            <ac:spMk id="261" creationId="{00000000-0000-0000-0000-000000000000}"/>
          </ac:spMkLst>
        </pc:spChg>
        <pc:picChg chg="add mod">
          <ac:chgData name="Corey Chickowski" userId="584a0b9df5274f46" providerId="LiveId" clId="{394DD1AC-4956-465C-AFBD-0DC41DFE0AB8}" dt="2022-01-14T00:39:27.333" v="785" actId="14100"/>
          <ac:picMkLst>
            <pc:docMk/>
            <pc:sldMk cId="0" sldId="261"/>
            <ac:picMk id="3" creationId="{02B71D25-A200-48D8-9647-C90AC4673651}"/>
          </ac:picMkLst>
        </pc:picChg>
        <pc:picChg chg="del">
          <ac:chgData name="Corey Chickowski" userId="584a0b9df5274f46" providerId="LiveId" clId="{394DD1AC-4956-465C-AFBD-0DC41DFE0AB8}" dt="2022-01-14T00:38:56.320" v="779" actId="478"/>
          <ac:picMkLst>
            <pc:docMk/>
            <pc:sldMk cId="0" sldId="261"/>
            <ac:picMk id="262" creationId="{00000000-0000-0000-0000-000000000000}"/>
          </ac:picMkLst>
        </pc:picChg>
      </pc:sldChg>
      <pc:sldChg chg="del">
        <pc:chgData name="Corey Chickowski" userId="584a0b9df5274f46" providerId="LiveId" clId="{394DD1AC-4956-465C-AFBD-0DC41DFE0AB8}" dt="2022-01-14T00:39:40.956" v="787" actId="2696"/>
        <pc:sldMkLst>
          <pc:docMk/>
          <pc:sldMk cId="0" sldId="262"/>
        </pc:sldMkLst>
      </pc:sldChg>
      <pc:sldChg chg="del">
        <pc:chgData name="Corey Chickowski" userId="584a0b9df5274f46" providerId="LiveId" clId="{394DD1AC-4956-465C-AFBD-0DC41DFE0AB8}" dt="2022-01-14T00:39:43.363" v="788" actId="2696"/>
        <pc:sldMkLst>
          <pc:docMk/>
          <pc:sldMk cId="0" sldId="263"/>
        </pc:sldMkLst>
      </pc:sldChg>
      <pc:sldChg chg="del">
        <pc:chgData name="Corey Chickowski" userId="584a0b9df5274f46" providerId="LiveId" clId="{394DD1AC-4956-465C-AFBD-0DC41DFE0AB8}" dt="2022-01-14T00:39:46.407" v="789" actId="2696"/>
        <pc:sldMkLst>
          <pc:docMk/>
          <pc:sldMk cId="0" sldId="264"/>
        </pc:sldMkLst>
      </pc:sldChg>
      <pc:sldChg chg="del">
        <pc:chgData name="Corey Chickowski" userId="584a0b9df5274f46" providerId="LiveId" clId="{394DD1AC-4956-465C-AFBD-0DC41DFE0AB8}" dt="2022-01-14T00:39:50.315" v="790" actId="2696"/>
        <pc:sldMkLst>
          <pc:docMk/>
          <pc:sldMk cId="0" sldId="265"/>
        </pc:sldMkLst>
      </pc:sldChg>
      <pc:sldChg chg="del">
        <pc:chgData name="Corey Chickowski" userId="584a0b9df5274f46" providerId="LiveId" clId="{394DD1AC-4956-465C-AFBD-0DC41DFE0AB8}" dt="2022-01-14T00:39:53.157" v="791" actId="2696"/>
        <pc:sldMkLst>
          <pc:docMk/>
          <pc:sldMk cId="0" sldId="266"/>
        </pc:sldMkLst>
      </pc:sldChg>
      <pc:sldChg chg="addSp delSp modSp mod ord">
        <pc:chgData name="Corey Chickowski" userId="584a0b9df5274f46" providerId="LiveId" clId="{394DD1AC-4956-465C-AFBD-0DC41DFE0AB8}" dt="2022-01-14T00:42:21.205" v="817"/>
        <pc:sldMkLst>
          <pc:docMk/>
          <pc:sldMk cId="0" sldId="267"/>
        </pc:sldMkLst>
        <pc:spChg chg="add del mod">
          <ac:chgData name="Corey Chickowski" userId="584a0b9df5274f46" providerId="LiveId" clId="{394DD1AC-4956-465C-AFBD-0DC41DFE0AB8}" dt="2022-01-14T00:42:01.995" v="809" actId="478"/>
          <ac:spMkLst>
            <pc:docMk/>
            <pc:sldMk cId="0" sldId="267"/>
            <ac:spMk id="3" creationId="{6E8C9570-8E46-4246-A035-9AC91592A647}"/>
          </ac:spMkLst>
        </pc:spChg>
        <pc:spChg chg="mod">
          <ac:chgData name="Corey Chickowski" userId="584a0b9df5274f46" providerId="LiveId" clId="{394DD1AC-4956-465C-AFBD-0DC41DFE0AB8}" dt="2022-01-14T00:41:53.627" v="807" actId="20577"/>
          <ac:spMkLst>
            <pc:docMk/>
            <pc:sldMk cId="0" sldId="267"/>
            <ac:spMk id="300" creationId="{00000000-0000-0000-0000-000000000000}"/>
          </ac:spMkLst>
        </pc:spChg>
        <pc:spChg chg="del">
          <ac:chgData name="Corey Chickowski" userId="584a0b9df5274f46" providerId="LiveId" clId="{394DD1AC-4956-465C-AFBD-0DC41DFE0AB8}" dt="2022-01-14T00:41:59.078" v="808" actId="478"/>
          <ac:spMkLst>
            <pc:docMk/>
            <pc:sldMk cId="0" sldId="267"/>
            <ac:spMk id="301" creationId="{00000000-0000-0000-0000-000000000000}"/>
          </ac:spMkLst>
        </pc:spChg>
        <pc:picChg chg="add mod">
          <ac:chgData name="Corey Chickowski" userId="584a0b9df5274f46" providerId="LiveId" clId="{394DD1AC-4956-465C-AFBD-0DC41DFE0AB8}" dt="2022-01-14T00:42:13.045" v="815" actId="14100"/>
          <ac:picMkLst>
            <pc:docMk/>
            <pc:sldMk cId="0" sldId="267"/>
            <ac:picMk id="5" creationId="{1FF30DEB-989B-4A37-BEB0-0F62784A09D0}"/>
          </ac:picMkLst>
        </pc:picChg>
      </pc:sldChg>
      <pc:sldChg chg="modSp new mod ord">
        <pc:chgData name="Corey Chickowski" userId="584a0b9df5274f46" providerId="LiveId" clId="{394DD1AC-4956-465C-AFBD-0DC41DFE0AB8}" dt="2022-01-14T00:51:49.645" v="1344" actId="20577"/>
        <pc:sldMkLst>
          <pc:docMk/>
          <pc:sldMk cId="412680582" sldId="268"/>
        </pc:sldMkLst>
        <pc:spChg chg="mod">
          <ac:chgData name="Corey Chickowski" userId="584a0b9df5274f46" providerId="LiveId" clId="{394DD1AC-4956-465C-AFBD-0DC41DFE0AB8}" dt="2022-01-14T00:49:13.660" v="840" actId="20577"/>
          <ac:spMkLst>
            <pc:docMk/>
            <pc:sldMk cId="412680582" sldId="268"/>
            <ac:spMk id="2" creationId="{595A8FBA-C946-4CB8-BF2C-85D3FEBAB20B}"/>
          </ac:spMkLst>
        </pc:spChg>
        <pc:spChg chg="mod">
          <ac:chgData name="Corey Chickowski" userId="584a0b9df5274f46" providerId="LiveId" clId="{394DD1AC-4956-465C-AFBD-0DC41DFE0AB8}" dt="2022-01-14T00:51:49.645" v="1344" actId="20577"/>
          <ac:spMkLst>
            <pc:docMk/>
            <pc:sldMk cId="412680582" sldId="268"/>
            <ac:spMk id="3" creationId="{71311AB9-CD1E-4F49-8666-BF4FF058E5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b6a7fa1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b6a7fa1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6a7fa1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6a7fa1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6a7fa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6a7fa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ellid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ellid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Cell Tower Analysis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3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781950" y="4202250"/>
            <a:ext cx="47727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Team Can You Hear Us: </a:t>
            </a:r>
            <a:r>
              <a:rPr lang="en-GB" dirty="0" err="1"/>
              <a:t>Prajesh</a:t>
            </a:r>
            <a:r>
              <a:rPr lang="en-GB" dirty="0"/>
              <a:t> Patel, </a:t>
            </a:r>
            <a:r>
              <a:rPr lang="en-GB" dirty="0" err="1"/>
              <a:t>Nazih</a:t>
            </a:r>
            <a:r>
              <a:rPr lang="en-GB" dirty="0"/>
              <a:t> </a:t>
            </a:r>
            <a:r>
              <a:rPr lang="en-GB" dirty="0" err="1"/>
              <a:t>Bouanani</a:t>
            </a:r>
            <a:r>
              <a:rPr lang="en-GB" dirty="0"/>
              <a:t>, Corey </a:t>
            </a:r>
            <a:r>
              <a:rPr lang="en-GB" sz="1600" dirty="0"/>
              <a:t>C</a:t>
            </a:r>
            <a:r>
              <a:rPr lang="en-GB" dirty="0"/>
              <a:t>hickowski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166950" y="111140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Sources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806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OpenCellid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API: https://opencellid.org/ </a:t>
            </a:r>
            <a:endParaRPr sz="1800" dirty="0">
              <a:solidFill>
                <a:schemeClr val="bg1">
                  <a:lumMod val="75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423075"/>
            <a:ext cx="38577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7890CD"/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OpenCelliD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Project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 is licensed under a </a:t>
            </a:r>
            <a:r>
              <a:rPr lang="en-US" b="0" i="0" dirty="0">
                <a:solidFill>
                  <a:srgbClr val="7890CD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b="0" i="0" dirty="0" err="1">
                <a:solidFill>
                  <a:srgbClr val="7890CD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endParaRPr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692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Retrieved data from </a:t>
            </a:r>
            <a:r>
              <a:rPr lang="en-US" b="0" i="0" dirty="0" err="1">
                <a:effectLst/>
                <a:latin typeface="Times New Roman" panose="02020603050405020304" pitchFamily="18" charset="0"/>
                <a:hlinkClick r:id="rId3"/>
              </a:rPr>
              <a:t>OpenCellid</a:t>
            </a:r>
            <a:r>
              <a:rPr lang="en-US" b="0" i="0" dirty="0">
                <a:effectLst/>
                <a:latin typeface="Times New Roman" panose="02020603050405020304" pitchFamily="18" charset="0"/>
                <a:hlinkClick r:id="rId3"/>
              </a:rPr>
              <a:t> API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latin typeface="Times New Roman" panose="02020603050405020304" pitchFamily="18" charset="0"/>
              </a:rPr>
              <a:t>Reviewed and manipulated the data in </a:t>
            </a:r>
            <a:r>
              <a:rPr lang="en-US" dirty="0" err="1">
                <a:latin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</a:rPr>
              <a:t> Notebook using Python.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Lo</a:t>
            </a:r>
            <a:r>
              <a:rPr lang="en-US" dirty="0">
                <a:latin typeface="Times New Roman" panose="02020603050405020304" pitchFamily="18" charset="0"/>
              </a:rPr>
              <a:t>aded the data to a MongoDB database.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Created a Flas</a:t>
            </a:r>
            <a:r>
              <a:rPr lang="en-US" dirty="0">
                <a:latin typeface="Times New Roman" panose="02020603050405020304" pitchFamily="18" charset="0"/>
              </a:rPr>
              <a:t>k application with three available routes.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Used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Java</a:t>
            </a:r>
            <a:r>
              <a:rPr lang="en-US" dirty="0" err="1">
                <a:latin typeface="Times New Roman" panose="02020603050405020304" pitchFamily="18" charset="0"/>
              </a:rPr>
              <a:t>script</a:t>
            </a:r>
            <a:r>
              <a:rPr lang="en-US" dirty="0">
                <a:latin typeface="Times New Roman" panose="02020603050405020304" pitchFamily="18" charset="0"/>
              </a:rPr>
              <a:t> to create a map of the US visualizing the cell tower coverage by radio type.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Used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Javascript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library Chart.js to visualize a bar plot with the total number of cell towers by radio type.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latin typeface="Times New Roman" panose="02020603050405020304" pitchFamily="18" charset="0"/>
              </a:rPr>
              <a:t>Formatted and Styled our webpage using HTML and CSS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MongoDB Database</a:t>
            </a:r>
            <a:endParaRPr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30DEB-989B-4A37-BEB0-0F62784A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37" y="921275"/>
            <a:ext cx="7371618" cy="41259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35624" y="153118"/>
            <a:ext cx="70389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Home Page</a:t>
            </a:r>
            <a:endParaRPr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BE0FFC-6804-4055-9527-0F3DF17B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40" y="873149"/>
            <a:ext cx="6848858" cy="3987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304375" y="228745"/>
            <a:ext cx="70389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71D25-A200-48D8-9647-C90AC467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39" y="825022"/>
            <a:ext cx="5617512" cy="4145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904E539-F39D-4FCA-8BFE-A865A683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1" y="161279"/>
            <a:ext cx="8901737" cy="48209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8FBA-C946-4CB8-BF2C-85D3FEBA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11AB9-CD1E-4F49-8666-BF4FF058E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over 6 million records for the United States based on the </a:t>
            </a:r>
            <a:r>
              <a:rPr lang="en-US" dirty="0" err="1"/>
              <a:t>OpenCellID</a:t>
            </a:r>
            <a:r>
              <a:rPr lang="en-US" dirty="0"/>
              <a:t> data available. Because we use the Flask application locally on our devices, we were forced to use smaller samples than the whole database to maintain peak performance of our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412680582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179</Words>
  <Application>Microsoft Office PowerPoint</Application>
  <PresentationFormat>On-screen Show (16:9)</PresentationFormat>
  <Paragraphs>19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Montserrat</vt:lpstr>
      <vt:lpstr>Lato</vt:lpstr>
      <vt:lpstr>Average</vt:lpstr>
      <vt:lpstr>Focus</vt:lpstr>
      <vt:lpstr>Cell Tower Analysis Project 3</vt:lpstr>
      <vt:lpstr>Sources</vt:lpstr>
      <vt:lpstr>Overview</vt:lpstr>
      <vt:lpstr>MongoDB Database</vt:lpstr>
      <vt:lpstr>Home Page</vt:lpstr>
      <vt:lpstr>Data</vt:lpstr>
      <vt:lpstr>PowerPoint Presentation</vt:lpstr>
      <vt:lpstr>Project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 Project 1</dc:title>
  <dc:creator>Corey Chickowski</dc:creator>
  <cp:lastModifiedBy>Corey Chickowski</cp:lastModifiedBy>
  <cp:revision>3</cp:revision>
  <dcterms:modified xsi:type="dcterms:W3CDTF">2022-01-14T01:52:19Z</dcterms:modified>
</cp:coreProperties>
</file>